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2014/7/16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2014/7/16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wsmth.net/nForum/article/PowerTech/4836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000232" y="2571744"/>
            <a:ext cx="6093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 smtClean="0"/>
              <a:t>电力系统及电力装备</a:t>
            </a:r>
            <a:r>
              <a:rPr lang="en-US" altLang="zh-CN" sz="4000" dirty="0" smtClean="0"/>
              <a:t>100</a:t>
            </a:r>
            <a:r>
              <a:rPr lang="zh-CN" altLang="en-US" sz="4000" dirty="0" smtClean="0"/>
              <a:t>问</a:t>
            </a:r>
            <a:endParaRPr lang="zh-CN" altLang="en-US" sz="4000" dirty="0"/>
          </a:p>
        </p:txBody>
      </p:sp>
      <p:sp>
        <p:nvSpPr>
          <p:cNvPr id="5" name="矩形 4"/>
          <p:cNvSpPr/>
          <p:nvPr/>
        </p:nvSpPr>
        <p:spPr>
          <a:xfrm>
            <a:off x="6286512" y="5357826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葛乐矣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85786" y="500042"/>
            <a:ext cx="78581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什么动力系统？</a:t>
            </a:r>
            <a:r>
              <a:rPr lang="en-US" altLang="zh-CN" dirty="0" smtClean="0"/>
              <a:t>------</a:t>
            </a:r>
            <a:r>
              <a:rPr lang="zh-CN" altLang="en-US" dirty="0" smtClean="0"/>
              <a:t>电力系统</a:t>
            </a:r>
            <a:r>
              <a:rPr lang="en-US" altLang="zh-CN" dirty="0" smtClean="0"/>
              <a:t>+</a:t>
            </a:r>
            <a:r>
              <a:rPr lang="zh-CN" altLang="en-US" dirty="0" smtClean="0"/>
              <a:t>发电厂的动力部分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什么叫电力系统？</a:t>
            </a:r>
            <a:r>
              <a:rPr lang="en-US" altLang="zh-CN" dirty="0" smtClean="0"/>
              <a:t>-----</a:t>
            </a:r>
            <a:r>
              <a:rPr lang="zh-CN" altLang="en-US" dirty="0" smtClean="0"/>
              <a:t>发电机</a:t>
            </a:r>
            <a:r>
              <a:rPr lang="en-US" altLang="zh-CN" dirty="0" smtClean="0"/>
              <a:t>+</a:t>
            </a:r>
            <a:r>
              <a:rPr lang="zh-CN" altLang="en-US" dirty="0" smtClean="0"/>
              <a:t>变压器输配电线路</a:t>
            </a:r>
            <a:r>
              <a:rPr lang="en-US" altLang="zh-CN" dirty="0" smtClean="0"/>
              <a:t>+</a:t>
            </a:r>
            <a:r>
              <a:rPr lang="zh-CN" altLang="en-US" dirty="0" smtClean="0"/>
              <a:t>用户的电器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什么是电力系统的频率一次、二次、三次调整？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一次是发电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     </a:t>
            </a:r>
            <a:r>
              <a:rPr lang="zh-CN" altLang="en-US" dirty="0" smtClean="0"/>
              <a:t>机的自动调速器进行的调整；二次是发电机调频器进行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     </a:t>
            </a:r>
            <a:r>
              <a:rPr lang="zh-CN" altLang="en-US" dirty="0" smtClean="0"/>
              <a:t>的调整；三次是按照负荷曲线和最优化准则进行的调整。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什么是电压中枢点？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监视、控制、调整电压的有代表性的点母线。</a:t>
            </a:r>
            <a:endParaRPr lang="en-US" altLang="zh-CN" dirty="0" smtClean="0"/>
          </a:p>
          <a:p>
            <a:r>
              <a:rPr lang="en-US" altLang="zh-CN" dirty="0" smtClean="0"/>
              <a:t>5.</a:t>
            </a:r>
            <a:r>
              <a:rPr lang="zh-CN" altLang="en-US" dirty="0" smtClean="0"/>
              <a:t>什么是同步运行状态？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并联运行的发电机有相同的电角速度</a:t>
            </a:r>
            <a:endParaRPr lang="en-US" altLang="zh-CN" dirty="0" smtClean="0"/>
          </a:p>
          <a:p>
            <a:r>
              <a:rPr lang="en-US" altLang="zh-CN" dirty="0" smtClean="0"/>
              <a:t>6.</a:t>
            </a:r>
            <a:r>
              <a:rPr lang="zh-CN" altLang="en-US" dirty="0" smtClean="0"/>
              <a:t>什么是稳定运行状态？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同步运行状态下，表征运行状态的各参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      </a:t>
            </a:r>
            <a:r>
              <a:rPr lang="zh-CN" altLang="en-US" dirty="0" smtClean="0"/>
              <a:t>数变化很小时的状态。</a:t>
            </a:r>
            <a:endParaRPr lang="en-US" altLang="zh-CN" dirty="0" smtClean="0"/>
          </a:p>
          <a:p>
            <a:r>
              <a:rPr lang="en-US" altLang="zh-CN" dirty="0" smtClean="0"/>
              <a:t>7.</a:t>
            </a:r>
            <a:r>
              <a:rPr lang="zh-CN" altLang="en-US" dirty="0" smtClean="0"/>
              <a:t>什么是稳定性问题？</a:t>
            </a:r>
            <a:r>
              <a:rPr lang="en-US" altLang="zh-CN" dirty="0" smtClean="0"/>
              <a:t>-----</a:t>
            </a:r>
            <a:r>
              <a:rPr lang="zh-CN" altLang="en-US" dirty="0" smtClean="0"/>
              <a:t>电力系统受到微小或者大的扰动之后，能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     </a:t>
            </a:r>
            <a:r>
              <a:rPr lang="zh-CN" altLang="en-US" dirty="0" smtClean="0"/>
              <a:t>否继续保护同步电机同步运行的问题。</a:t>
            </a:r>
            <a:endParaRPr lang="en-US" altLang="zh-CN" dirty="0" smtClean="0"/>
          </a:p>
          <a:p>
            <a:r>
              <a:rPr lang="en-US" altLang="zh-CN" dirty="0" smtClean="0"/>
              <a:t>8.</a:t>
            </a:r>
            <a:r>
              <a:rPr lang="zh-CN" altLang="en-US" dirty="0" smtClean="0"/>
              <a:t>什么是暂态稳定？</a:t>
            </a:r>
            <a:r>
              <a:rPr lang="en-US" altLang="zh-CN" dirty="0" smtClean="0"/>
              <a:t>-----</a:t>
            </a:r>
            <a:r>
              <a:rPr lang="zh-CN" altLang="en-US" dirty="0" smtClean="0"/>
              <a:t>受到较大扰动后，能否继续保持同步电机同</a:t>
            </a:r>
            <a:endParaRPr lang="en-US" altLang="zh-CN" dirty="0" smtClean="0"/>
          </a:p>
          <a:p>
            <a:r>
              <a:rPr lang="zh-CN" altLang="en-US" dirty="0" smtClean="0"/>
              <a:t>                   步运行的问题。</a:t>
            </a:r>
            <a:endParaRPr lang="en-US" altLang="zh-CN" dirty="0" smtClean="0"/>
          </a:p>
          <a:p>
            <a:r>
              <a:rPr lang="en-US" altLang="zh-CN" dirty="0" smtClean="0"/>
              <a:t>9.</a:t>
            </a:r>
            <a:r>
              <a:rPr lang="zh-CN" altLang="en-US" dirty="0" smtClean="0"/>
              <a:t>什么是静态稳定？</a:t>
            </a:r>
            <a:r>
              <a:rPr lang="en-US" altLang="zh-CN" dirty="0" smtClean="0"/>
              <a:t>------</a:t>
            </a:r>
            <a:r>
              <a:rPr lang="zh-CN" altLang="en-US" dirty="0" smtClean="0"/>
              <a:t>受到微小扰动以后，</a:t>
            </a:r>
            <a:r>
              <a:rPr lang="zh-CN" altLang="en-US" dirty="0" smtClean="0"/>
              <a:t>独立恢复到原来的</a:t>
            </a:r>
            <a:r>
              <a:rPr lang="zh-CN" altLang="en-US" dirty="0" smtClean="0"/>
              <a:t>运行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     </a:t>
            </a:r>
            <a:r>
              <a:rPr lang="zh-CN" altLang="en-US" dirty="0" smtClean="0"/>
              <a:t>状态</a:t>
            </a:r>
            <a:r>
              <a:rPr lang="zh-CN" altLang="en-US" dirty="0" smtClean="0"/>
              <a:t>的能力。</a:t>
            </a:r>
            <a:endParaRPr lang="en-US" altLang="zh-CN" dirty="0" smtClean="0"/>
          </a:p>
          <a:p>
            <a:r>
              <a:rPr lang="en-US" altLang="zh-CN" dirty="0" smtClean="0"/>
              <a:t>10.</a:t>
            </a:r>
            <a:r>
              <a:rPr lang="zh-CN" altLang="en-US" dirty="0" smtClean="0"/>
              <a:t>什么顺调压？</a:t>
            </a:r>
            <a:r>
              <a:rPr lang="en-US" altLang="zh-CN" dirty="0" smtClean="0"/>
              <a:t>-----</a:t>
            </a:r>
            <a:r>
              <a:rPr lang="zh-CN" altLang="en-US" dirty="0" smtClean="0"/>
              <a:t>最大负荷的时候，中枢点电压大于额定电压的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     102.5%</a:t>
            </a:r>
            <a:r>
              <a:rPr lang="zh-CN" altLang="en-US" dirty="0" smtClean="0"/>
              <a:t>，最小负荷时，中枢点电压小于额定电压的</a:t>
            </a:r>
            <a:r>
              <a:rPr lang="en-US" altLang="zh-CN" dirty="0" smtClean="0"/>
              <a:t>107.5%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11.</a:t>
            </a:r>
            <a:r>
              <a:rPr lang="zh-CN" altLang="en-US" dirty="0" smtClean="0"/>
              <a:t>什么是逆调压？</a:t>
            </a:r>
            <a:r>
              <a:rPr lang="en-US" altLang="zh-CN" dirty="0" smtClean="0"/>
              <a:t>-----</a:t>
            </a:r>
            <a:r>
              <a:rPr lang="zh-CN" altLang="en-US" dirty="0" smtClean="0"/>
              <a:t>最大负荷的时候中枢点电压为额定电压的</a:t>
            </a:r>
            <a:r>
              <a:rPr lang="en-US" altLang="zh-CN" dirty="0" smtClean="0"/>
              <a:t>105%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     </a:t>
            </a:r>
            <a:r>
              <a:rPr lang="zh-CN" altLang="en-US" dirty="0" smtClean="0"/>
              <a:t>最小负荷时候，中枢点电压为额定电压。（逆调压最难实现）</a:t>
            </a:r>
            <a:endParaRPr lang="en-US" altLang="zh-CN" dirty="0" smtClean="0"/>
          </a:p>
          <a:p>
            <a:r>
              <a:rPr lang="en-US" altLang="zh-CN" dirty="0" smtClean="0"/>
              <a:t>12.</a:t>
            </a:r>
            <a:r>
              <a:rPr lang="zh-CN" altLang="en-US" dirty="0" smtClean="0"/>
              <a:t>什么是常调压？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任何负荷小，中枢点电压都为恒定的值，大约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   </a:t>
            </a:r>
            <a:r>
              <a:rPr lang="zh-CN" altLang="en-US" dirty="0" smtClean="0"/>
              <a:t>为额定电压的</a:t>
            </a:r>
            <a:r>
              <a:rPr lang="en-US" altLang="zh-CN" dirty="0" smtClean="0"/>
              <a:t>102-105%</a:t>
            </a:r>
            <a:r>
              <a:rPr lang="zh-CN" altLang="en-US" dirty="0" smtClean="0"/>
              <a:t>。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14348" y="785794"/>
            <a:ext cx="80724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13.</a:t>
            </a:r>
            <a:r>
              <a:rPr lang="zh-CN" altLang="en-US" dirty="0" smtClean="0"/>
              <a:t>电力系统运行有什么特点？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电能不能存储、过度过程非常短暂、与</a:t>
            </a:r>
            <a:endParaRPr lang="en-US" altLang="zh-CN" dirty="0" smtClean="0"/>
          </a:p>
          <a:p>
            <a:r>
              <a:rPr lang="en-US" altLang="zh-CN" dirty="0" smtClean="0"/>
              <a:t>                </a:t>
            </a:r>
            <a:r>
              <a:rPr lang="zh-CN" altLang="en-US" dirty="0" smtClean="0"/>
              <a:t>国民经济密切相关。</a:t>
            </a:r>
            <a:endParaRPr lang="en-US" altLang="zh-CN" dirty="0" smtClean="0"/>
          </a:p>
          <a:p>
            <a:r>
              <a:rPr lang="en-US" altLang="zh-CN" dirty="0" smtClean="0"/>
              <a:t>14.</a:t>
            </a:r>
            <a:r>
              <a:rPr lang="zh-CN" altLang="en-US" dirty="0" smtClean="0"/>
              <a:t>衡量电能质量的指标是什么</a:t>
            </a:r>
            <a:r>
              <a:rPr lang="zh-CN" altLang="en-US" dirty="0" smtClean="0"/>
              <a:t>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频率、电压、波形</a:t>
            </a:r>
            <a:endParaRPr lang="en-US" altLang="zh-CN" dirty="0" smtClean="0"/>
          </a:p>
          <a:p>
            <a:r>
              <a:rPr lang="en-US" altLang="zh-CN" dirty="0" smtClean="0"/>
              <a:t>15.</a:t>
            </a:r>
            <a:r>
              <a:rPr lang="zh-CN" altLang="en-US" dirty="0" smtClean="0"/>
              <a:t>电压中枢点怎么选</a:t>
            </a:r>
            <a:r>
              <a:rPr lang="zh-CN" altLang="en-US" dirty="0" smtClean="0"/>
              <a:t>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大型发电厂的高压母线、枢纽变电站的二次母线、</a:t>
            </a:r>
            <a:endParaRPr lang="en-US" altLang="zh-CN" dirty="0" smtClean="0"/>
          </a:p>
          <a:p>
            <a:r>
              <a:rPr lang="zh-CN" altLang="en-US" dirty="0" smtClean="0"/>
              <a:t>                有大量地方性负荷的发电厂高压母线</a:t>
            </a:r>
            <a:endParaRPr lang="en-US" altLang="zh-CN" dirty="0" smtClean="0"/>
          </a:p>
          <a:p>
            <a:r>
              <a:rPr lang="en-US" altLang="zh-CN" dirty="0" smtClean="0"/>
              <a:t>16.</a:t>
            </a:r>
            <a:r>
              <a:rPr lang="zh-CN" altLang="en-US" dirty="0" smtClean="0"/>
              <a:t>降低电能损耗的方法是什么</a:t>
            </a:r>
            <a:r>
              <a:rPr lang="zh-CN" altLang="en-US" dirty="0" smtClean="0"/>
              <a:t>？ </a:t>
            </a:r>
            <a:r>
              <a:rPr lang="en-US" altLang="zh-CN" dirty="0" smtClean="0"/>
              <a:t>---</a:t>
            </a:r>
            <a:r>
              <a:rPr lang="zh-CN" altLang="en-US" dirty="0" smtClean="0"/>
              <a:t>提高电力网负荷功率因数、提高电网运行 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</a:t>
            </a:r>
            <a:r>
              <a:rPr lang="zh-CN" altLang="en-US" dirty="0" smtClean="0"/>
              <a:t>  电压、改变电网界限与运行方式。                   </a:t>
            </a:r>
            <a:endParaRPr lang="en-US" altLang="zh-CN" dirty="0" smtClean="0"/>
          </a:p>
          <a:p>
            <a:r>
              <a:rPr lang="en-US" altLang="zh-CN" dirty="0" smtClean="0"/>
              <a:t>17.</a:t>
            </a:r>
            <a:r>
              <a:rPr lang="zh-CN" altLang="en-US" dirty="0" smtClean="0"/>
              <a:t>提高静态稳定性措施是什么</a:t>
            </a:r>
            <a:r>
              <a:rPr lang="zh-CN" altLang="en-US" dirty="0" smtClean="0"/>
              <a:t>？</a:t>
            </a:r>
            <a:r>
              <a:rPr lang="en-US" altLang="zh-CN" dirty="0" smtClean="0"/>
              <a:t>-------</a:t>
            </a:r>
            <a:r>
              <a:rPr lang="zh-CN" altLang="en-US" dirty="0" smtClean="0"/>
              <a:t>采用自动调节励磁装置、减小元件的</a:t>
            </a:r>
            <a:endParaRPr lang="en-US" altLang="zh-CN" dirty="0" smtClean="0"/>
          </a:p>
          <a:p>
            <a:r>
              <a:rPr lang="zh-CN" altLang="en-US" dirty="0" smtClean="0"/>
              <a:t>                电抗（采用分裂导线、提高线路额定电压、采用串联电容补偿）、改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</a:t>
            </a:r>
            <a:r>
              <a:rPr lang="zh-CN" altLang="en-US" dirty="0" smtClean="0"/>
              <a:t>    善系统结构、采用中间补偿设备。</a:t>
            </a:r>
            <a:endParaRPr lang="en-US" altLang="zh-CN" dirty="0" smtClean="0"/>
          </a:p>
          <a:p>
            <a:r>
              <a:rPr lang="en-US" altLang="zh-CN" dirty="0" smtClean="0"/>
              <a:t>18.</a:t>
            </a:r>
            <a:r>
              <a:rPr lang="zh-CN" altLang="en-US" dirty="0" smtClean="0"/>
              <a:t>提高暂态稳定性措施是什么</a:t>
            </a:r>
            <a:r>
              <a:rPr lang="zh-CN" altLang="en-US" dirty="0" smtClean="0"/>
              <a:t>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快速切除故障和采用自动重合闸装置、提高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 </a:t>
            </a:r>
            <a:r>
              <a:rPr lang="zh-CN" altLang="en-US" dirty="0" smtClean="0"/>
              <a:t>发电机的电磁功率、减小原动机的机械功率。</a:t>
            </a:r>
            <a:endParaRPr lang="en-US" altLang="zh-CN" dirty="0" smtClean="0"/>
          </a:p>
          <a:p>
            <a:r>
              <a:rPr lang="en-US" altLang="zh-CN" dirty="0" smtClean="0"/>
              <a:t>19.</a:t>
            </a:r>
            <a:r>
              <a:rPr lang="zh-CN" altLang="en-US" dirty="0" smtClean="0"/>
              <a:t>电力系统的备用容量有哪些</a:t>
            </a:r>
            <a:r>
              <a:rPr lang="zh-CN" altLang="en-US" dirty="0" smtClean="0"/>
              <a:t>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负荷备用、事故备用、检修备用、国民经济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 </a:t>
            </a:r>
            <a:r>
              <a:rPr lang="zh-CN" altLang="en-US" dirty="0" smtClean="0"/>
              <a:t>备用</a:t>
            </a:r>
            <a:endParaRPr lang="en-US" altLang="zh-CN" dirty="0" smtClean="0"/>
          </a:p>
          <a:p>
            <a:r>
              <a:rPr lang="en-US" altLang="zh-CN" dirty="0" smtClean="0"/>
              <a:t>20.</a:t>
            </a:r>
            <a:r>
              <a:rPr lang="zh-CN" altLang="en-US" dirty="0" smtClean="0"/>
              <a:t>电力系统运行基本要求是什么</a:t>
            </a:r>
            <a:r>
              <a:rPr lang="zh-CN" altLang="en-US" dirty="0" smtClean="0"/>
              <a:t>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供电的可靠性、良好的电能质量、系统运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 </a:t>
            </a:r>
            <a:r>
              <a:rPr lang="zh-CN" altLang="en-US" dirty="0" smtClean="0"/>
              <a:t>行的经济性。</a:t>
            </a:r>
            <a:endParaRPr lang="en-US" altLang="zh-CN" dirty="0" smtClean="0"/>
          </a:p>
          <a:p>
            <a:r>
              <a:rPr lang="en-US" altLang="zh-CN" dirty="0" smtClean="0"/>
              <a:t>21.</a:t>
            </a:r>
            <a:r>
              <a:rPr lang="zh-CN" altLang="en-US" dirty="0" smtClean="0"/>
              <a:t>电压器损耗有几部分？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短路损耗、空载损耗</a:t>
            </a:r>
            <a:endParaRPr lang="en-US" altLang="zh-CN" dirty="0" smtClean="0"/>
          </a:p>
          <a:p>
            <a:r>
              <a:rPr lang="en-US" altLang="zh-CN" dirty="0" smtClean="0"/>
              <a:t>22.</a:t>
            </a:r>
            <a:r>
              <a:rPr lang="zh-CN" altLang="en-US" dirty="0" smtClean="0"/>
              <a:t>什么是负荷曲线？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有功负荷和无功负荷随时间变化的情况用图形表示。</a:t>
            </a:r>
            <a:endParaRPr lang="en-US" altLang="zh-CN" dirty="0" smtClean="0"/>
          </a:p>
          <a:p>
            <a:r>
              <a:rPr lang="en-US" altLang="zh-CN" dirty="0" smtClean="0"/>
              <a:t>23.</a:t>
            </a:r>
            <a:r>
              <a:rPr lang="zh-CN" altLang="en-US" dirty="0" smtClean="0"/>
              <a:t>电力系统的无功电源有哪些？</a:t>
            </a:r>
            <a:r>
              <a:rPr lang="en-US" altLang="zh-CN" dirty="0" smtClean="0"/>
              <a:t>---</a:t>
            </a:r>
            <a:r>
              <a:rPr lang="zh-CN" altLang="en-US" dirty="0" smtClean="0"/>
              <a:t>发电机、调相机、静电电容器、静止无功发生器、静止无功补偿器。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00100" y="928670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 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714348" y="714356"/>
            <a:ext cx="78581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/>
              <a:t> </a:t>
            </a:r>
            <a:r>
              <a:rPr lang="en-US" altLang="zh-CN" dirty="0" smtClean="0"/>
              <a:t>24.</a:t>
            </a:r>
            <a:r>
              <a:rPr lang="zh-CN" altLang="en-US" dirty="0" smtClean="0"/>
              <a:t>电力系统备用连接方式有哪些？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双回路放射式、干线式、链式、环式、两端供电式。</a:t>
            </a:r>
            <a:endParaRPr lang="en-US" altLang="zh-CN" dirty="0" smtClean="0"/>
          </a:p>
          <a:p>
            <a:r>
              <a:rPr lang="en-US" altLang="zh-CN" dirty="0" smtClean="0"/>
              <a:t>25.</a:t>
            </a:r>
            <a:r>
              <a:rPr lang="zh-CN" altLang="en-US" dirty="0" smtClean="0"/>
              <a:t>电力系统的暂态过程有哪三个过程？</a:t>
            </a:r>
            <a:r>
              <a:rPr lang="en-US" altLang="zh-CN" dirty="0" smtClean="0"/>
              <a:t>---</a:t>
            </a:r>
            <a:r>
              <a:rPr lang="zh-CN" altLang="en-US" dirty="0" smtClean="0"/>
              <a:t>波过程、电磁暂态过程、机电暂态过程。</a:t>
            </a:r>
            <a:endParaRPr lang="en-US" altLang="zh-CN" dirty="0" smtClean="0"/>
          </a:p>
          <a:p>
            <a:r>
              <a:rPr lang="en-US" altLang="zh-CN" dirty="0" smtClean="0"/>
              <a:t>26.</a:t>
            </a:r>
            <a:r>
              <a:rPr lang="zh-CN" altLang="en-US" dirty="0" smtClean="0"/>
              <a:t>电力系统无备用连接方式有哪些？</a:t>
            </a:r>
            <a:r>
              <a:rPr lang="en-US" altLang="zh-CN" dirty="0" smtClean="0"/>
              <a:t>---</a:t>
            </a:r>
            <a:r>
              <a:rPr lang="zh-CN" altLang="en-US" dirty="0" smtClean="0"/>
              <a:t>放射式、干线式、链式。</a:t>
            </a:r>
            <a:endParaRPr lang="en-US" altLang="zh-CN" dirty="0" smtClean="0"/>
          </a:p>
          <a:p>
            <a:r>
              <a:rPr lang="en-US" altLang="zh-CN" dirty="0" smtClean="0"/>
              <a:t>27.</a:t>
            </a:r>
            <a:r>
              <a:rPr lang="zh-CN" altLang="en-US" dirty="0" smtClean="0"/>
              <a:t>什么是等面积定则？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即保持暂态稳定的条件，加速面积</a:t>
            </a:r>
            <a:r>
              <a:rPr lang="en-US" altLang="zh-CN" dirty="0" smtClean="0"/>
              <a:t>=</a:t>
            </a:r>
            <a:r>
              <a:rPr lang="zh-CN" altLang="en-US" dirty="0" smtClean="0"/>
              <a:t>减速面积。</a:t>
            </a:r>
            <a:endParaRPr lang="en-US" altLang="zh-CN" dirty="0" smtClean="0"/>
          </a:p>
          <a:p>
            <a:r>
              <a:rPr lang="en-US" altLang="zh-CN" dirty="0" smtClean="0"/>
              <a:t>28.</a:t>
            </a:r>
            <a:r>
              <a:rPr lang="zh-CN" altLang="en-US" dirty="0" smtClean="0"/>
              <a:t>架空线路由哪些元件组成？</a:t>
            </a:r>
            <a:r>
              <a:rPr lang="en-US" altLang="zh-CN" dirty="0" smtClean="0"/>
              <a:t>-----</a:t>
            </a:r>
            <a:r>
              <a:rPr lang="zh-CN" altLang="en-US" dirty="0" smtClean="0"/>
              <a:t>导线、金具、绝缘子、避雷线、杆塔等。</a:t>
            </a:r>
            <a:endParaRPr lang="en-US" altLang="zh-CN" dirty="0" smtClean="0"/>
          </a:p>
          <a:p>
            <a:r>
              <a:rPr lang="en-US" altLang="zh-CN" dirty="0" smtClean="0"/>
              <a:t>29.</a:t>
            </a:r>
            <a:r>
              <a:rPr lang="zh-CN" altLang="en-US" dirty="0" smtClean="0"/>
              <a:t>电力系统调压措施有哪些？</a:t>
            </a:r>
            <a:r>
              <a:rPr lang="en-US" altLang="zh-CN" dirty="0" smtClean="0"/>
              <a:t>---</a:t>
            </a:r>
            <a:r>
              <a:rPr lang="zh-CN" altLang="en-US" dirty="0" smtClean="0"/>
              <a:t>调节发电机励磁电流、改变变压器变比、改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变无功功率分布、改变网络参数。</a:t>
            </a:r>
            <a:endParaRPr lang="en-US" altLang="zh-CN" dirty="0" smtClean="0"/>
          </a:p>
          <a:p>
            <a:r>
              <a:rPr lang="en-US" altLang="zh-CN" dirty="0" smtClean="0"/>
              <a:t>30.</a:t>
            </a:r>
            <a:r>
              <a:rPr lang="zh-CN" altLang="en-US" dirty="0" smtClean="0"/>
              <a:t>电力系统电压偏移有哪些影响？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电压过低时，使网络中功率损耗加大，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</a:t>
            </a:r>
            <a:r>
              <a:rPr lang="zh-CN" altLang="en-US" dirty="0" smtClean="0"/>
              <a:t>并且危机系统运行稳定性；电压过高，伤害电气设备的绝缘材料，增加</a:t>
            </a:r>
            <a:endParaRPr lang="en-US" altLang="zh-CN" dirty="0" smtClean="0"/>
          </a:p>
          <a:p>
            <a:r>
              <a:rPr lang="zh-CN" altLang="en-US" dirty="0" smtClean="0"/>
              <a:t>          电晕损耗。</a:t>
            </a:r>
            <a:endParaRPr lang="en-US" altLang="zh-CN" dirty="0" smtClean="0"/>
          </a:p>
          <a:p>
            <a:r>
              <a:rPr lang="en-US" altLang="zh-CN" dirty="0" smtClean="0"/>
              <a:t>31.</a:t>
            </a:r>
            <a:r>
              <a:rPr lang="zh-CN" altLang="en-US" dirty="0" smtClean="0"/>
              <a:t>电力电缆的结构与种类有哪些？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由导体、金属屏蔽、半导电屏蔽层、绝 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缘体、护层构成。主要有两类：交联聚乙烯绝缘电缆；纸包绝缘电缆和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充油电缆。</a:t>
            </a:r>
            <a:endParaRPr lang="en-US" altLang="zh-CN" dirty="0" smtClean="0"/>
          </a:p>
          <a:p>
            <a:r>
              <a:rPr lang="en-US" altLang="zh-CN" dirty="0" smtClean="0"/>
              <a:t>32.</a:t>
            </a:r>
            <a:r>
              <a:rPr lang="zh-CN" altLang="en-US" dirty="0" smtClean="0"/>
              <a:t>区域电网互联的作用？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从电力系统基本要求来理解：合理利用能源，加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强环保，可安装大容量、高效能的发电机组，加快电力建设，利于错开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用电高峰进行负荷调整，有利于抵御事故，提高供电可靠性，有利于改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</a:t>
            </a:r>
            <a:r>
              <a:rPr lang="zh-CN" altLang="en-US" dirty="0" smtClean="0"/>
              <a:t>善电能质量，有利于跨流域调节水电和火电，提高系统运行经济性。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42910" y="571480"/>
            <a:ext cx="77153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 </a:t>
            </a:r>
            <a:r>
              <a:rPr lang="en-US" altLang="zh-CN" dirty="0" smtClean="0"/>
              <a:t>33.</a:t>
            </a:r>
            <a:r>
              <a:rPr lang="zh-CN" altLang="en-US" dirty="0" smtClean="0"/>
              <a:t>无功补偿的原则是什么？</a:t>
            </a:r>
            <a:r>
              <a:rPr lang="en-US" altLang="zh-CN" dirty="0" smtClean="0"/>
              <a:t>---</a:t>
            </a:r>
            <a:r>
              <a:rPr lang="zh-CN" altLang="en-US" dirty="0" smtClean="0"/>
              <a:t>按照分层分区和就地平衡的原则，并且能根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</a:t>
            </a:r>
            <a:r>
              <a:rPr lang="zh-CN" altLang="en-US" dirty="0" smtClean="0"/>
              <a:t>据负荷和电压进行调整，从而保证各枢纽点的电压在事故和正常情况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下都满足规定的要求，避免了长距离线路或者多级变压器传送无功功率。</a:t>
            </a:r>
            <a:endParaRPr lang="en-US" altLang="zh-CN" dirty="0" smtClean="0"/>
          </a:p>
          <a:p>
            <a:r>
              <a:rPr lang="en-US" altLang="zh-CN" dirty="0" smtClean="0"/>
              <a:t>34.</a:t>
            </a:r>
            <a:r>
              <a:rPr lang="zh-CN" altLang="en-US" dirty="0" smtClean="0"/>
              <a:t>电力谐波对电网有哪些影响？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对发电机和变压器的影响：产生附加损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耗并导致发热增加，还会引起发电机和变压器产生噪声，导致金属疲劳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和机械损坏；对线路的影响：增加线路的附加损耗；对电容、电感的影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响：产生谐振，使得谐波放大，引起继保和安全保护装置误动，损坏电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力系统设备；对通信设备的影响：干扰通信设备信号。</a:t>
            </a:r>
            <a:endParaRPr lang="en-US" altLang="zh-CN" dirty="0" smtClean="0"/>
          </a:p>
          <a:p>
            <a:r>
              <a:rPr lang="en-US" altLang="zh-CN" dirty="0" smtClean="0"/>
              <a:t>35.</a:t>
            </a:r>
            <a:r>
              <a:rPr lang="zh-CN" altLang="en-US" dirty="0" smtClean="0"/>
              <a:t>限制谐波的措施有哪些？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增加换流装置的脉动数，加装交流滤波器，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加装有源电力滤波器、加强谐波管理。</a:t>
            </a:r>
            <a:endParaRPr lang="en-US" altLang="zh-CN" dirty="0" smtClean="0"/>
          </a:p>
          <a:p>
            <a:r>
              <a:rPr lang="en-US" altLang="zh-CN" dirty="0" smtClean="0"/>
              <a:t>36.</a:t>
            </a:r>
            <a:r>
              <a:rPr lang="zh-CN" altLang="en-US" dirty="0" smtClean="0"/>
              <a:t>电力系统稳定分几类？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由发电机同步运行引起的静态稳定、动态稳定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和暂态稳定；由无功不足引起的电压稳定性问题；由有功功率引起的频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率稳定性问题。</a:t>
            </a:r>
            <a:endParaRPr lang="en-US" altLang="zh-CN" dirty="0" smtClean="0"/>
          </a:p>
          <a:p>
            <a:r>
              <a:rPr lang="en-US" altLang="zh-CN" dirty="0" smtClean="0"/>
              <a:t>37.</a:t>
            </a:r>
            <a:r>
              <a:rPr lang="zh-CN" altLang="en-US" dirty="0" smtClean="0"/>
              <a:t>为什么单相重合闸可以提高暂态稳定性？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由于单相重合闸后，切除故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障的是故障那一相而不是三相，在切除故障后到重合闸以前，送电端和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受电端仍然有联系，这样可以减少加速面积和增加减速面积。</a:t>
            </a:r>
            <a:endParaRPr lang="en-US" altLang="zh-CN" dirty="0" smtClean="0"/>
          </a:p>
          <a:p>
            <a:r>
              <a:rPr lang="en-US" altLang="zh-CN" dirty="0" smtClean="0"/>
              <a:t>38.SF</a:t>
            </a:r>
            <a:r>
              <a:rPr lang="en-US" altLang="zh-CN" baseline="-25000" dirty="0" smtClean="0"/>
              <a:t>6</a:t>
            </a:r>
            <a:r>
              <a:rPr lang="zh-CN" altLang="en-US" dirty="0" smtClean="0"/>
              <a:t>高压断路器灭弧技术的发展过程？</a:t>
            </a:r>
            <a:r>
              <a:rPr lang="en-US" altLang="zh-CN" dirty="0" smtClean="0"/>
              <a:t>---</a:t>
            </a:r>
            <a:r>
              <a:rPr lang="zh-CN" altLang="en-US" dirty="0" smtClean="0"/>
              <a:t>简单开断式</a:t>
            </a:r>
            <a:r>
              <a:rPr lang="en-US" altLang="zh-CN" dirty="0" smtClean="0"/>
              <a:t>---</a:t>
            </a:r>
            <a:r>
              <a:rPr lang="zh-CN" altLang="en-US" dirty="0" smtClean="0"/>
              <a:t>双压式吹弧</a:t>
            </a:r>
            <a:r>
              <a:rPr lang="en-US" altLang="zh-CN" dirty="0" smtClean="0"/>
              <a:t>---</a:t>
            </a:r>
            <a:r>
              <a:rPr lang="zh-CN" altLang="en-US" dirty="0" smtClean="0"/>
              <a:t>单压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式吹弧</a:t>
            </a:r>
            <a:r>
              <a:rPr lang="en-US" altLang="zh-CN" dirty="0" smtClean="0"/>
              <a:t>---</a:t>
            </a:r>
            <a:r>
              <a:rPr lang="zh-CN" altLang="en-US" dirty="0" smtClean="0"/>
              <a:t>自能式吹弧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大容量单断口特高压灭弧。</a:t>
            </a:r>
            <a:endParaRPr lang="en-US" altLang="zh-CN" dirty="0" smtClean="0"/>
          </a:p>
          <a:p>
            <a:r>
              <a:rPr lang="en-US" altLang="zh-CN" dirty="0" smtClean="0"/>
              <a:t>39.</a:t>
            </a:r>
            <a:r>
              <a:rPr lang="zh-CN" altLang="en-US" dirty="0" smtClean="0"/>
              <a:t>无功功率过剩，电压过高，应该怎么办？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提高发电机功率因素，少发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无功，发电机进相运行，切除并联电容，投入并联电抗，控制低压电网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</a:t>
            </a:r>
            <a:r>
              <a:rPr lang="zh-CN" altLang="en-US" dirty="0" smtClean="0"/>
              <a:t>无功电源上网，必要时改变电网运行方式。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42910" y="642918"/>
            <a:ext cx="78581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40.</a:t>
            </a:r>
            <a:r>
              <a:rPr lang="zh-CN" altLang="en-US" dirty="0" smtClean="0"/>
              <a:t>如何</a:t>
            </a:r>
            <a:r>
              <a:rPr lang="zh-CN" altLang="en-US" dirty="0" smtClean="0"/>
              <a:t>判断 电路是感性还是容性</a:t>
            </a:r>
            <a:r>
              <a:rPr lang="zh-CN" altLang="en-US" dirty="0" smtClean="0"/>
              <a:t>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看阻抗</a:t>
            </a:r>
            <a:r>
              <a:rPr lang="en-US" dirty="0" smtClean="0"/>
              <a:t>Z=</a:t>
            </a:r>
            <a:r>
              <a:rPr lang="en-US" dirty="0" err="1" smtClean="0"/>
              <a:t>a+bj</a:t>
            </a:r>
            <a:r>
              <a:rPr lang="zh-CN" altLang="en-US" dirty="0" smtClean="0"/>
              <a:t>的</a:t>
            </a:r>
            <a:r>
              <a:rPr lang="en-US" altLang="zh-CN" dirty="0" smtClean="0"/>
              <a:t>b</a:t>
            </a:r>
            <a:r>
              <a:rPr lang="zh-CN" altLang="en-US" dirty="0" smtClean="0"/>
              <a:t>值，</a:t>
            </a:r>
            <a:r>
              <a:rPr lang="en-US" dirty="0" smtClean="0"/>
              <a:t>b&gt;0</a:t>
            </a:r>
            <a:r>
              <a:rPr lang="zh-CN" altLang="en-US" dirty="0" smtClean="0"/>
              <a:t>就是</a:t>
            </a:r>
            <a:r>
              <a:rPr lang="zh-CN" altLang="en-US" dirty="0" smtClean="0"/>
              <a:t>感性电路，</a:t>
            </a:r>
            <a:endParaRPr lang="en-US" altLang="zh-CN" dirty="0" smtClean="0"/>
          </a:p>
          <a:p>
            <a:r>
              <a:rPr lang="en-US" dirty="0" smtClean="0"/>
              <a:t> </a:t>
            </a:r>
            <a:r>
              <a:rPr lang="en-US" dirty="0" smtClean="0"/>
              <a:t>             b&lt;0</a:t>
            </a:r>
            <a:r>
              <a:rPr lang="zh-CN" altLang="en-US" dirty="0" smtClean="0"/>
              <a:t>就是容性电路，</a:t>
            </a:r>
            <a:r>
              <a:rPr lang="en-US" dirty="0" smtClean="0"/>
              <a:t>b=0</a:t>
            </a:r>
            <a:r>
              <a:rPr lang="zh-CN" altLang="en-US" dirty="0" smtClean="0"/>
              <a:t>就是阻性</a:t>
            </a:r>
            <a:r>
              <a:rPr lang="zh-CN" altLang="en-US" dirty="0" smtClean="0"/>
              <a:t>电路。</a:t>
            </a:r>
            <a:endParaRPr lang="en-US" altLang="zh-CN" dirty="0" smtClean="0"/>
          </a:p>
          <a:p>
            <a:r>
              <a:rPr lang="en-US" altLang="zh-CN" dirty="0" smtClean="0"/>
              <a:t>41.</a:t>
            </a:r>
            <a:r>
              <a:rPr lang="zh-CN" altLang="en-US" dirty="0" smtClean="0">
                <a:hlinkClick r:id="rId2"/>
              </a:rPr>
              <a:t> </a:t>
            </a:r>
            <a:r>
              <a:rPr lang="en-US" altLang="zh-CN" dirty="0" smtClean="0"/>
              <a:t>SFPSZ-90000/220</a:t>
            </a:r>
            <a:r>
              <a:rPr lang="zh-CN" altLang="en-US" dirty="0" smtClean="0"/>
              <a:t>变压器是什么意思</a:t>
            </a:r>
            <a:r>
              <a:rPr lang="en-US" altLang="zh-CN" dirty="0" smtClean="0"/>
              <a:t>?----</a:t>
            </a:r>
            <a:r>
              <a:rPr lang="zh-CN" altLang="en-US" dirty="0" smtClean="0"/>
              <a:t>三相风冷强迫油循环三绕组有载调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</a:t>
            </a:r>
            <a:r>
              <a:rPr lang="zh-CN" altLang="en-US" dirty="0" smtClean="0"/>
              <a:t>压变压器，额定容量</a:t>
            </a:r>
            <a:r>
              <a:rPr lang="en-US" altLang="zh-CN" dirty="0" smtClean="0"/>
              <a:t>90000kVA</a:t>
            </a:r>
            <a:r>
              <a:rPr lang="zh-CN" altLang="en-US" dirty="0" smtClean="0"/>
              <a:t>，高压侧电压</a:t>
            </a:r>
            <a:r>
              <a:rPr lang="en-US" altLang="zh-CN" dirty="0" smtClean="0"/>
              <a:t>220kV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42. ODFS-250000/500 </a:t>
            </a:r>
            <a:r>
              <a:rPr lang="zh-CN" altLang="en-US" dirty="0" smtClean="0"/>
              <a:t>变压器什么意思？</a:t>
            </a:r>
            <a:r>
              <a:rPr lang="en-US" altLang="zh-CN" dirty="0" smtClean="0"/>
              <a:t>---</a:t>
            </a:r>
            <a:r>
              <a:rPr lang="zh-CN" altLang="en-US" dirty="0" smtClean="0"/>
              <a:t>自耦单相风冷自然油循环三绕组变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</a:t>
            </a:r>
            <a:r>
              <a:rPr lang="zh-CN" altLang="en-US" dirty="0" smtClean="0"/>
              <a:t>压器，额定容量</a:t>
            </a:r>
            <a:r>
              <a:rPr lang="en-US" altLang="zh-CN" dirty="0" smtClean="0"/>
              <a:t>250000kVA</a:t>
            </a:r>
            <a:r>
              <a:rPr lang="zh-CN" altLang="en-US" dirty="0" smtClean="0"/>
              <a:t>，高压侧电压</a:t>
            </a:r>
            <a:r>
              <a:rPr lang="en-US" altLang="zh-CN" dirty="0" smtClean="0"/>
              <a:t>500kV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43.</a:t>
            </a:r>
            <a:r>
              <a:rPr lang="zh-CN" altLang="en-US" dirty="0" smtClean="0"/>
              <a:t>电网调峰手段有哪些？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抽水蓄能改发电状态为电动机状态，调峰能力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200%</a:t>
            </a:r>
            <a:r>
              <a:rPr lang="zh-CN" altLang="en-US" dirty="0" smtClean="0"/>
              <a:t>；水电机组减负荷，调峰能力</a:t>
            </a:r>
            <a:r>
              <a:rPr lang="en-US" altLang="zh-CN" dirty="0" smtClean="0"/>
              <a:t>50%</a:t>
            </a:r>
            <a:r>
              <a:rPr lang="zh-CN" altLang="en-US" dirty="0" smtClean="0"/>
              <a:t>；燃油机组件负荷，调峰能力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50%</a:t>
            </a:r>
            <a:r>
              <a:rPr lang="zh-CN" altLang="en-US" dirty="0" smtClean="0"/>
              <a:t>；燃煤机组减负荷，调峰能力</a:t>
            </a:r>
            <a:r>
              <a:rPr lang="en-US" altLang="zh-CN" dirty="0" smtClean="0"/>
              <a:t>50%</a:t>
            </a:r>
            <a:r>
              <a:rPr lang="zh-CN" altLang="en-US" dirty="0" smtClean="0"/>
              <a:t>，燃煤机组停机、少蒸汽、滑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 </a:t>
            </a:r>
            <a:r>
              <a:rPr lang="zh-CN" altLang="en-US" dirty="0" smtClean="0"/>
              <a:t>参数运行，调峰能力</a:t>
            </a:r>
            <a:r>
              <a:rPr lang="en-US" altLang="zh-CN" dirty="0" smtClean="0"/>
              <a:t>100%</a:t>
            </a:r>
            <a:r>
              <a:rPr lang="zh-CN" altLang="en-US" dirty="0" smtClean="0"/>
              <a:t>；核电机组减负荷调峰；用户侧负荷管理。</a:t>
            </a:r>
            <a:endParaRPr lang="en-US" altLang="zh-CN" dirty="0" smtClean="0"/>
          </a:p>
          <a:p>
            <a:r>
              <a:rPr lang="en-US" altLang="zh-CN" dirty="0" smtClean="0"/>
              <a:t>44.</a:t>
            </a:r>
            <a:r>
              <a:rPr lang="zh-CN" altLang="en-US" dirty="0" smtClean="0"/>
              <a:t>什么是</a:t>
            </a:r>
            <a:r>
              <a:rPr lang="en-US" altLang="zh-CN" dirty="0" smtClean="0"/>
              <a:t>H-GIS</a:t>
            </a:r>
            <a:r>
              <a:rPr lang="zh-CN" altLang="en-US" dirty="0" smtClean="0"/>
              <a:t>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三相空气绝缘且不带母线的单相</a:t>
            </a:r>
            <a:r>
              <a:rPr lang="en-US" altLang="zh-CN" dirty="0" smtClean="0"/>
              <a:t>GIS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45.H-GIS</a:t>
            </a:r>
            <a:r>
              <a:rPr lang="zh-CN" altLang="en-US" dirty="0" smtClean="0"/>
              <a:t>优点有什么？</a:t>
            </a:r>
            <a:r>
              <a:rPr lang="en-US" altLang="zh-CN" dirty="0" smtClean="0"/>
              <a:t>----</a:t>
            </a:r>
            <a:r>
              <a:rPr lang="zh-CN" altLang="en-US" dirty="0" smtClean="0"/>
              <a:t>解决了户外隔离开关运行可靠性问题、缩短了设备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</a:t>
            </a:r>
            <a:r>
              <a:rPr lang="zh-CN" altLang="en-US" dirty="0" smtClean="0"/>
              <a:t>间接线距离，节省了各设备的布置尺寸、现场施工安装更简单方便、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</a:t>
            </a:r>
            <a:r>
              <a:rPr lang="zh-CN" altLang="en-US" dirty="0" smtClean="0"/>
              <a:t>由于模块化，特别适用于老式变电站改造。</a:t>
            </a:r>
            <a:endParaRPr lang="en-US" altLang="zh-CN" dirty="0" smtClean="0"/>
          </a:p>
          <a:p>
            <a:r>
              <a:rPr lang="en-US" altLang="zh-CN" dirty="0" smtClean="0"/>
              <a:t>46.</a:t>
            </a:r>
            <a:r>
              <a:rPr lang="zh-CN" altLang="en-US" dirty="0" smtClean="0"/>
              <a:t>什么是继电保护装置？</a:t>
            </a:r>
            <a:r>
              <a:rPr lang="en-US" altLang="zh-CN" dirty="0" smtClean="0"/>
              <a:t>---</a:t>
            </a:r>
            <a:r>
              <a:rPr lang="zh-CN" altLang="en-US" dirty="0" smtClean="0"/>
              <a:t>电力系统本身或者元件发生故障或者不正常工作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</a:t>
            </a:r>
            <a:r>
              <a:rPr lang="zh-CN" altLang="en-US" dirty="0" smtClean="0"/>
              <a:t>时，向所控制的开关发出跳闸指令或者向值班人员发出警告信息的自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 </a:t>
            </a:r>
            <a:r>
              <a:rPr lang="zh-CN" altLang="en-US" dirty="0" smtClean="0"/>
              <a:t>动化成套装置。</a:t>
            </a:r>
            <a:endParaRPr lang="en-US" altLang="zh-CN" dirty="0" smtClean="0"/>
          </a:p>
          <a:p>
            <a:r>
              <a:rPr lang="en-US" altLang="zh-CN" dirty="0" smtClean="0"/>
              <a:t>47.</a:t>
            </a:r>
            <a:r>
              <a:rPr lang="zh-CN" altLang="en-US" dirty="0" smtClean="0"/>
              <a:t>真空断路器安装或者检修时在什么情况下需要测试分合闸速度？</a:t>
            </a:r>
            <a:r>
              <a:rPr lang="en-US" altLang="zh-CN" dirty="0" smtClean="0"/>
              <a:t>---2</a:t>
            </a:r>
            <a:r>
              <a:rPr lang="zh-CN" altLang="en-US" dirty="0" smtClean="0"/>
              <a:t>换</a:t>
            </a:r>
            <a:r>
              <a:rPr lang="en-US" altLang="zh-CN" dirty="0" smtClean="0"/>
              <a:t>1</a:t>
            </a:r>
            <a:r>
              <a:rPr lang="zh-CN" altLang="en-US" dirty="0" smtClean="0"/>
              <a:t>组，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</a:t>
            </a:r>
            <a:r>
              <a:rPr lang="zh-CN" altLang="en-US" dirty="0" smtClean="0"/>
              <a:t>即换真空灭弧室和调整行程后，更换触头弹簧、分闸弹簧、合闸弹簧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smtClean="0"/>
              <a:t>           </a:t>
            </a:r>
            <a:r>
              <a:rPr lang="zh-CN" altLang="en-US" dirty="0" smtClean="0"/>
              <a:t>以后，对传动机构重新组装以后。</a:t>
            </a:r>
            <a:endParaRPr lang="en-US" altLang="zh-CN" dirty="0" smtClean="0"/>
          </a:p>
          <a:p>
            <a:r>
              <a:rPr lang="en-US" altLang="zh-CN" dirty="0" smtClean="0"/>
              <a:t>48.</a:t>
            </a:r>
            <a:r>
              <a:rPr lang="zh-CN" altLang="en-US" dirty="0" smtClean="0"/>
              <a:t>继电保护装置由哪几部分构成？</a:t>
            </a:r>
            <a:r>
              <a:rPr lang="en-US" altLang="zh-CN" dirty="0" smtClean="0"/>
              <a:t>---</a:t>
            </a:r>
            <a:r>
              <a:rPr lang="zh-CN" altLang="en-US" dirty="0" smtClean="0"/>
              <a:t>测量部分、逻辑部分、执行部分。</a:t>
            </a:r>
            <a:endParaRPr lang="zh-CN" alt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1700</Words>
  <PresentationFormat>全屏显示(4:3)</PresentationFormat>
  <Paragraphs>103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geleyi</dc:creator>
  <cp:lastModifiedBy>geleyi</cp:lastModifiedBy>
  <cp:revision>33</cp:revision>
  <dcterms:created xsi:type="dcterms:W3CDTF">2014-07-16T04:44:04Z</dcterms:created>
  <dcterms:modified xsi:type="dcterms:W3CDTF">2014-07-16T08:36:57Z</dcterms:modified>
</cp:coreProperties>
</file>